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56" r:id="rId4"/>
    <p:sldId id="259" r:id="rId5"/>
    <p:sldId id="257" r:id="rId6"/>
    <p:sldId id="260" r:id="rId7"/>
    <p:sldId id="258" r:id="rId8"/>
    <p:sldId id="263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3214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113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88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207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2755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985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626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6090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794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631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0114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931BF-7CD1-41CA-9C9D-61DDD7C14F27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8603C-05C6-43F7-B068-CB10107439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3327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045" y="299391"/>
            <a:ext cx="115784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/>
              <a:t>Тема урока: </a:t>
            </a:r>
            <a:r>
              <a:rPr lang="en-US" sz="3600" b="1" dirty="0">
                <a:solidFill>
                  <a:srgbClr val="FF0000"/>
                </a:solidFill>
              </a:rPr>
              <a:t>Visiting Britain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 smtClean="0"/>
          </a:p>
          <a:p>
            <a:pPr algn="r"/>
            <a:r>
              <a:rPr lang="ru-RU" sz="3600" b="1" dirty="0" smtClean="0"/>
              <a:t>УМК: </a:t>
            </a:r>
            <a:r>
              <a:rPr lang="ru-RU" sz="3600" b="1" dirty="0" smtClean="0">
                <a:solidFill>
                  <a:srgbClr val="FF0000"/>
                </a:solidFill>
              </a:rPr>
              <a:t>Афанасьева О.В</a:t>
            </a:r>
            <a:r>
              <a:rPr lang="ru-RU" sz="3600" b="1" dirty="0">
                <a:solidFill>
                  <a:srgbClr val="FF0000"/>
                </a:solidFill>
              </a:rPr>
              <a:t>. 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Rainbow English 6 </a:t>
            </a:r>
            <a:r>
              <a:rPr lang="ru-RU" sz="3600" b="1" dirty="0" smtClean="0">
                <a:solidFill>
                  <a:srgbClr val="FF0000"/>
                </a:solidFill>
              </a:rPr>
              <a:t>класс</a:t>
            </a:r>
          </a:p>
          <a:p>
            <a:pPr algn="r"/>
            <a:r>
              <a:rPr lang="en-US" sz="3600" b="1" dirty="0"/>
              <a:t/>
            </a:r>
            <a:br>
              <a:rPr lang="en-US" sz="3600" b="1" dirty="0"/>
            </a:br>
            <a:endParaRPr lang="ru-RU" sz="3600" b="1" dirty="0" smtClean="0"/>
          </a:p>
          <a:p>
            <a:pPr algn="r"/>
            <a:endParaRPr lang="ru-RU" sz="3600" b="1" dirty="0"/>
          </a:p>
          <a:p>
            <a:pPr algn="r"/>
            <a:endParaRPr lang="ru-RU" sz="3600" b="1" dirty="0" smtClean="0"/>
          </a:p>
          <a:p>
            <a:pPr algn="r"/>
            <a:endParaRPr lang="ru-RU" sz="3600" b="1" dirty="0"/>
          </a:p>
          <a:p>
            <a:pPr algn="r"/>
            <a:endParaRPr lang="ru-RU" sz="3600" b="1" dirty="0" smtClean="0"/>
          </a:p>
          <a:p>
            <a:pPr algn="r"/>
            <a:r>
              <a:rPr lang="ru-RU" sz="3600" b="1" smtClean="0"/>
              <a:t> </a:t>
            </a:r>
            <a:r>
              <a:rPr lang="ru-RU" sz="3600" b="1" dirty="0" smtClean="0"/>
              <a:t>Пастухова Ольга Николаевна, учитель иностранного языка </a:t>
            </a:r>
            <a:r>
              <a:rPr lang="ru-RU" sz="3600" b="1" dirty="0"/>
              <a:t>МБОУ «СОШ №6 г</a:t>
            </a:r>
            <a:r>
              <a:rPr lang="ru-RU" sz="3600" b="1" dirty="0" smtClean="0"/>
              <a:t>. Юрги»</a:t>
            </a:r>
            <a:endParaRPr lang="ru-RU" sz="3600" dirty="0"/>
          </a:p>
        </p:txBody>
      </p:sp>
      <p:pic>
        <p:nvPicPr>
          <p:cNvPr id="6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8775" y="2090057"/>
            <a:ext cx="3422037" cy="300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59155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929652" y="412669"/>
            <a:ext cx="642477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ru-RU" sz="8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Visiting Britain</a:t>
            </a:r>
            <a:endParaRPr lang="ru-RU" altLang="ru-RU" sz="80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1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4395" y="1900052"/>
            <a:ext cx="4908430" cy="4313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84283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7437" y="629394"/>
            <a:ext cx="5668487" cy="4251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6546" y="5462650"/>
            <a:ext cx="6204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The girl reads a book.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2319518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4933" y="736271"/>
            <a:ext cx="5668487" cy="42513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74027" y="5545777"/>
            <a:ext cx="73682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The girl </a:t>
            </a:r>
            <a:r>
              <a:rPr lang="en-US" sz="5400" dirty="0" smtClean="0">
                <a:solidFill>
                  <a:srgbClr val="FF0000"/>
                </a:solidFill>
              </a:rPr>
              <a:t>is reading</a:t>
            </a:r>
            <a:r>
              <a:rPr lang="en-US" sz="5400" dirty="0" smtClean="0"/>
              <a:t> a book.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816717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57839" y="0"/>
            <a:ext cx="7394368" cy="52777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82141" y="5379522"/>
            <a:ext cx="79457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The boys is playing football.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752655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57839" y="0"/>
            <a:ext cx="7394368" cy="52777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82141" y="5379522"/>
            <a:ext cx="84255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The boys </a:t>
            </a:r>
            <a:r>
              <a:rPr lang="en-US" sz="5400" dirty="0" smtClean="0">
                <a:solidFill>
                  <a:srgbClr val="FF0000"/>
                </a:solidFill>
              </a:rPr>
              <a:t>are</a:t>
            </a:r>
            <a:r>
              <a:rPr lang="en-US" sz="5400" dirty="0" smtClean="0"/>
              <a:t> playing football.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99041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8112" y="2418031"/>
            <a:ext cx="517962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/>
              <a:t>The dog is </a:t>
            </a:r>
            <a:r>
              <a:rPr lang="en-US" sz="5400" dirty="0" err="1" smtClean="0"/>
              <a:t>runing</a:t>
            </a:r>
            <a:r>
              <a:rPr lang="en-US" sz="5400" dirty="0" smtClean="0"/>
              <a:t>.</a:t>
            </a:r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Jane is </a:t>
            </a:r>
            <a:r>
              <a:rPr lang="en-US" sz="5400" dirty="0" err="1" smtClean="0"/>
              <a:t>danceing</a:t>
            </a:r>
            <a:r>
              <a:rPr lang="en-US" sz="5400" dirty="0" smtClean="0"/>
              <a:t>.</a:t>
            </a:r>
            <a:endParaRPr lang="ru-RU" sz="5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695" y="215800"/>
            <a:ext cx="3746666" cy="24041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0249" y="848628"/>
            <a:ext cx="2422260" cy="5397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894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6171" y="2418031"/>
            <a:ext cx="554350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/>
              <a:t>The dog is ru</a:t>
            </a:r>
            <a:r>
              <a:rPr lang="en-US" sz="5400" u="sng" dirty="0" smtClean="0"/>
              <a:t>nn</a:t>
            </a:r>
            <a:r>
              <a:rPr lang="en-US" sz="5400" dirty="0" smtClean="0"/>
              <a:t>ing.</a:t>
            </a:r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Jane is dan</a:t>
            </a:r>
            <a:r>
              <a:rPr lang="en-US" sz="5400" u="sng" dirty="0" smtClean="0"/>
              <a:t>ci</a:t>
            </a:r>
            <a:r>
              <a:rPr lang="en-US" sz="5400" dirty="0" smtClean="0"/>
              <a:t>ng.</a:t>
            </a:r>
            <a:endParaRPr lang="ru-RU" sz="5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695" y="215800"/>
            <a:ext cx="3746666" cy="24041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0249" y="848628"/>
            <a:ext cx="2422260" cy="5397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6552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096" y="866899"/>
            <a:ext cx="112880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In this picture the girl </a:t>
            </a:r>
            <a:r>
              <a:rPr lang="en-US" sz="5400" dirty="0" smtClean="0">
                <a:solidFill>
                  <a:srgbClr val="FF0000"/>
                </a:solidFill>
              </a:rPr>
              <a:t>is reading</a:t>
            </a:r>
            <a:r>
              <a:rPr lang="en-US" sz="5400" dirty="0" smtClean="0"/>
              <a:t> a book.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1898353" y="2517569"/>
            <a:ext cx="84255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The boys </a:t>
            </a:r>
            <a:r>
              <a:rPr lang="en-US" sz="5400" dirty="0" smtClean="0">
                <a:solidFill>
                  <a:srgbClr val="FF0000"/>
                </a:solidFill>
              </a:rPr>
              <a:t>are</a:t>
            </a:r>
            <a:r>
              <a:rPr lang="en-US" sz="5400" dirty="0" smtClean="0"/>
              <a:t> playing football.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3101883" y="4168239"/>
            <a:ext cx="55435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/>
              <a:t>The dog is ru</a:t>
            </a:r>
            <a:r>
              <a:rPr lang="en-US" sz="5400" u="sng" dirty="0" smtClean="0"/>
              <a:t>nn</a:t>
            </a:r>
            <a:r>
              <a:rPr lang="en-US" sz="5400" dirty="0" smtClean="0"/>
              <a:t>ing.</a:t>
            </a:r>
          </a:p>
          <a:p>
            <a:pPr algn="ctr"/>
            <a:r>
              <a:rPr lang="en-US" sz="5400" dirty="0" smtClean="0"/>
              <a:t>Jane is dan</a:t>
            </a:r>
            <a:r>
              <a:rPr lang="en-US" sz="5400" u="sng" dirty="0" smtClean="0"/>
              <a:t>cin</a:t>
            </a:r>
            <a:r>
              <a:rPr lang="en-US" sz="5400" dirty="0" smtClean="0"/>
              <a:t>g.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40049758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75</Words>
  <Application>Microsoft Office PowerPoint</Application>
  <PresentationFormat>Произвольный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1</cp:lastModifiedBy>
  <cp:revision>9</cp:revision>
  <dcterms:created xsi:type="dcterms:W3CDTF">2018-10-16T16:55:17Z</dcterms:created>
  <dcterms:modified xsi:type="dcterms:W3CDTF">2018-12-03T02:40:49Z</dcterms:modified>
</cp:coreProperties>
</file>